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hvidvan.com/tutorials/opencv-vehicle-detection-classification-counting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c5d9fe9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c5d9fe9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c5d9fe91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c5d9fe91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c5d9fe91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c5d9fe91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c5d9fe9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c5d9fe9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é a motivação do OpenCV? O desenvolvimento da área de visão computacional, que é uma parte do campo da inteligência artificial onde computadores são treinados por meio de mídias digitais, como imagens e vídeos;</a:t>
            </a:r>
            <a:br>
              <a:rPr lang="pt-BR"/>
            </a:br>
            <a:r>
              <a:rPr lang="pt-BR"/>
              <a:t>Diversas aplicações como carros autônomos, reconhecimento de faces e diagnósticos médicos são realizados a partir disso, com apoio de algoritmos de aprendizado de máquina;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c5d9fe91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c5d9fe91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 que é o OpenCV? </a:t>
            </a:r>
            <a:r>
              <a:rPr lang="pt-BR"/>
              <a:t>De acordo com os criadores, é uma biblioteca de código aberto para visão computacional e aprendizado de máquina;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OpenCV foi criado para providenciar uma infraestrutura comum para aplicações de visão computacional e para acelerar o uso da percepção da máquina em produtos comerciais;</a:t>
            </a:r>
            <a:br>
              <a:rPr lang="pt-BR"/>
            </a:br>
            <a:r>
              <a:rPr lang="pt-BR"/>
              <a:t>Possui licença BSD (licença de código aberto).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c5d9fe9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c5d9fe9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Oficialmente lançada em 1999, o projeto era inicialmente uma iniciativa da Intel Research para melhorar aplicações que tinham uso intensivo de processamento, sendo parte de uma série de projetos que incluíam Ray Tracing e monitores 3D. No começo do projeto, os objetivos eram descritos como: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Avançar a pesquisa em visão computacional providenciando não apenas código aberto mas também otimizado para tarefas básicas.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Disseminar conhecimento sobre visão computacional provendo uma infraestrutura comum que pudesse servir como base de desenvolvimento, de forma que os códigos pudessem ser prontamente legíveis e transferíveis.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Avançar aplicações baseadas em visão computacional disponibilizando gratuitamente códigos otimizados e portáveis, com uma licença que não  requer que o código seja de código aberto.</a:t>
            </a:r>
            <a:br>
              <a:rPr lang="pt-BR"/>
            </a:br>
            <a:br>
              <a:rPr lang="pt-BR"/>
            </a:br>
            <a:r>
              <a:rPr lang="pt-BR"/>
              <a:t>A primeira versão alfa do OpenCV foi lançada para o público na Conferência sobre Visão Computacional e Reconhecimento de Padrões da IEEE em 2000, e 5 versões betas foram lançadas entre 2001 e 2005. E finalmente a versão 1.0 foi lançada em 2006.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c5d9fe9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c5d9fe9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principais caracteristicas do opencv é que ela pode ser utilizada em mais de uma linguagem como python java e matlab sendo escrita em c++ nativamente. ela possui suporte pra windows linux e mac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alem disso 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opencv também é utilizada em grandes empresas como ….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c5d9fe9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c5d9fe9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rgbClr val="7890CD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https://techvidvan.com/tutorials/opencv-vehicle-detection-classification-counting/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YOLO significa You Only Look Once. É um algoritmo de reconhecimento de objetos em tempo real. Ele pode classificar e localizar vários objetos em um único quadro. YOLO é um algoritmo rápido e que utiliza uma arquitetura de rede neural mais simples.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primeira imagem é mostrado uma rede que, após ser treinada por uma base de dados com diferentes objetos, consegue, em tempo real, detectar a posição dos carros em alta velocidade, e as pessoas que estavam na calçada.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Na segunda imagem é apresentado como a imagem é segmentada, geralmente utilizando uma ferramenta como o OpenCV, e por fim o resultado da YOLO é obtido.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c5d9fe91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c5d9fe91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primeira imagem, podemos ver o reconhecimento facial sendo aplicado dentro de cenas do filme </a:t>
            </a:r>
            <a:r>
              <a:rPr lang="pt-BR"/>
              <a:t>Jurassic Park nos atores Alan Grant e Ellie Sattler.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segunda imagem, podemos ver uma aplicação de reconhecimento facial para verificar se uma pessoa utiliza ou não uma máscara em seu rosto. Em tempos de pandemia, é uma aplicação interessante para sistemas de vigilância sanitária.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c5d9fe91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c5d9fe91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das aplicações é que o opencv permite o reconhecimento da posição de objetos que permite utilizar isso para o rastreamento de mãos para tocar instrumentos musicais manualmente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c5d9fe91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c5d9fe91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agora, separamos um exemplo prático para executar o OpenCV em uma aplicação real.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Utilizando a biblioteca OpenCV na linguagem Python para criar uma aplicação que detecta figuras geométricas desenhadas a mão, e ao final </a:t>
            </a:r>
            <a:r>
              <a:rPr lang="pt-BR"/>
              <a:t>apresenta</a:t>
            </a:r>
            <a:r>
              <a:rPr lang="pt-BR"/>
              <a:t> uma visualização da quantidade de figuras de cada tipo geométrico presente na imagem.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Isso é interessante em um cenário onde queremos descobrir a quantidade dessas figuras em uma imagem com milhares delas, ou até mesmo, em um grande conjunto de imagens diferentes.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fim, a visualização por gráfico de barras é bem clara.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Agora, indo um pouco mais detalhado sobre o código...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nalyticssteps.com/blogs/open-cv-applications-functions" TargetMode="External"/><Relationship Id="rId4" Type="http://schemas.openxmlformats.org/officeDocument/2006/relationships/hyperlink" Target="https://github.com/opencv/opencv/wiki/GSoC_2021" TargetMode="External"/><Relationship Id="rId11" Type="http://schemas.openxmlformats.org/officeDocument/2006/relationships/hyperlink" Target="https://www.analyticssteps.com/blogs/open-cv-applications-functions" TargetMode="External"/><Relationship Id="rId10" Type="http://schemas.openxmlformats.org/officeDocument/2006/relationships/hyperlink" Target="https://www.geeksforgeeks.org/how-to-detect-shapes-in-images-in-python-using-opencv/" TargetMode="External"/><Relationship Id="rId9" Type="http://schemas.openxmlformats.org/officeDocument/2006/relationships/hyperlink" Target="https://towardsdatascience.com/instruments-in-the-air-using-python-and-mediapipe-e2576819ef8a" TargetMode="External"/><Relationship Id="rId5" Type="http://schemas.openxmlformats.org/officeDocument/2006/relationships/hyperlink" Target="https://pt.wikipedia.org/wiki/OpenCV" TargetMode="External"/><Relationship Id="rId6" Type="http://schemas.openxmlformats.org/officeDocument/2006/relationships/hyperlink" Target="https://opencv.org/about/" TargetMode="External"/><Relationship Id="rId7" Type="http://schemas.openxmlformats.org/officeDocument/2006/relationships/hyperlink" Target="https://techvidvan.com/tutorials/opencv-vehicle-detection-classification-counting/" TargetMode="External"/><Relationship Id="rId8" Type="http://schemas.openxmlformats.org/officeDocument/2006/relationships/hyperlink" Target="https://docs.opencv.org/4.x/da/d9d/tutorial_dnn_yolo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kJEtKPulFc6SdP5TpaEbcPKm7Zg5nHz1?usp=sharing#scrollTo=nbvNFESkml9O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OpenCV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418950"/>
            <a:ext cx="34707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Seminário da disciplina Tecnologias para Data Science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Grupo:		Ana Clara Medina Fonseca</a:t>
            </a:r>
            <a:br>
              <a:rPr lang="pt-BR"/>
            </a:br>
            <a:r>
              <a:rPr lang="pt-BR"/>
              <a:t>		Arthur Gabriel Matos dos Santos</a:t>
            </a:r>
            <a:br>
              <a:rPr lang="pt-BR"/>
            </a:br>
            <a:r>
              <a:rPr lang="pt-BR"/>
              <a:t>		Lucas Borges Grandolpho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OpenCV é uma biblioteca que provêm várias funcionalidades para aplicações de visão computacional;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OpenCV fornece aos usuários a possibilidade de ler, manipular e visualizar imagens salvas no disco local, além disso, também consegue salvar novas imagens no disco;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Várias aplicações importantes foram criadas utilizando OpenCV, principalmente aplicações que utilizam visão computacional e aprendizado de máquina;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 tendência é que mais aplicações sejam criadas, e que um volume maior de dados seja utilizado para treinamento de sistemas de inteligência artificial e visão computacional.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Bibliográficas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https://www.analyticssteps.com/blogs/open-cv-applications-functions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https://github.com/opencv/opencv/wiki/GSoC_2021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https://pt.wikipedia.org/wiki/OpenCV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https://opencv.org/about/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https://techvidvan.com/tutorials/opencv-vehicle-detection-classification-counting/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https://docs.opencv.org/4.x/da/d9d/tutorial_dnn_yolo.html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9"/>
              </a:rPr>
              <a:t>https://towardsdatascience.com/instruments-in-the-air-using-python-and-mediapipe-e2576819ef8a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https://www.geeksforgeeks.org/how-to-detect-shapes-in-images-in-python-using-opencv/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11"/>
              </a:rPr>
              <a:t>https://www.analyticssteps.com/blogs/open-cv-applications-functions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OpenCV</a:t>
            </a:r>
            <a:endParaRPr/>
          </a:p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5083950" y="3418950"/>
            <a:ext cx="34707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Seminário da disciplina Tecnologias para Data Science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Grupo:		Ana Clara Medina Fonseca</a:t>
            </a:r>
            <a:br>
              <a:rPr lang="pt-BR"/>
            </a:br>
            <a:r>
              <a:rPr lang="pt-BR"/>
              <a:t>		Arthur Gabriel Matos dos Santos</a:t>
            </a:r>
            <a:br>
              <a:rPr lang="pt-BR"/>
            </a:br>
            <a:r>
              <a:rPr lang="pt-BR"/>
              <a:t>		Lucas Borges Grandolpho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911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Visão computacional é uma parte do campo da inteligência artificial, onde computadores são treinados por meio de mídias digitais, como imagens e vídeos;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Diversas aplicações como carros autônomos, reconhecimento de faces e diagnósticos médicos são realizados a partir disso, com apoio de algoritmos de aprendizado de máquina;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472" y="1567553"/>
            <a:ext cx="314630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OpenCV | O que é?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 acordo com os criadores, é uma biblioteca</a:t>
            </a:r>
            <a:r>
              <a:rPr lang="pt-BR"/>
              <a:t> de código aberto para visão computacional e aprendizado de máquina;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OpenCV foi criado para providenciar uma infraestrutura comum para aplicações de visão computacional e para acelerar o uso da percepção da máquina em produtos comerciais;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Possui </a:t>
            </a:r>
            <a:r>
              <a:rPr lang="pt-BR"/>
              <a:t>licença</a:t>
            </a:r>
            <a:r>
              <a:rPr lang="pt-BR"/>
              <a:t> BSD (licença de código aberto).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075" y="3405625"/>
            <a:ext cx="1443325" cy="12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OpenCV | História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Lançada em 1999 pela Intel Research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Objetivos iniciais: </a:t>
            </a:r>
            <a:br>
              <a:rPr lang="pt-BR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Avançar a pesquisa em visão computacional providenciando não apenas código aberto mas também otimizado para tarefas básicas.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Disseminar conhecimento sobre visão computacional provendo uma infraestrutura comum que pudesse servir como base de desenvolvimento, de forma que os códigos pudessem ser prontamente legíveis e transferíveis.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Avançar aplicações baseadas em visão computacional disponibilizando gratuitamente códigos otimizados e portáveis, com uma licença que não  requer que o código seja aberto.</a:t>
            </a:r>
            <a:br>
              <a:rPr lang="pt-BR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Versão alfa em 2000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Versões beta entre 2001 e 2005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Versão 1.0 em 2006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OpenCV | Principais Características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5874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Pode ser utilizada em linguagens como Python, Java e MATLAB, sendo que foi escrita nativamente em C++. Além de possuir suporte para Windows, Linux, Android e MacOS;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 biblioteca tem mais de 2.500 algoritmos otimizados, que incluem um conjunto abrangente de algoritmos de visão computacional e aprendizado de máquina do estado da arte;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Existem mais de 500 algoritmos e cerca de 10 vezes mais funções que compõem ou suportam esses algoritmos;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 biblioteca é amplamente utilizada em empresas (como Google, Microsoft e IBM), grupos de pesquisa e por órgãos governamentais.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744" y="1307862"/>
            <a:ext cx="1071550" cy="10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900" y="2652936"/>
            <a:ext cx="1611250" cy="7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3671625"/>
            <a:ext cx="974300" cy="9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 | YOLO DNN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3318600" cy="33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Trabalha com a extração e identificação dos objetos em uma imagem em tempo real;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partir do treinamento em um determinado conjunto de imagens e classes, consegue fazer essa identificação dos objetos em tempo real.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625" y="2901300"/>
            <a:ext cx="3318624" cy="20938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638" y="994205"/>
            <a:ext cx="3318600" cy="186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 | Reconhecimento de faces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567550"/>
            <a:ext cx="3686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reconhecimento de faces é o processo de detectar, extrair características e, por fim, classificar uma determinada face;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detecção é feita utilizando o OpenCV, enquanto a extração de características e classificação é realizada por um algoritmo de aprendizado de máquina;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É bastante aplicada em sistemas de segurança e vigilância.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450" y="1307850"/>
            <a:ext cx="28860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b="4442" l="0" r="0" t="10458"/>
          <a:stretch/>
        </p:blipFill>
        <p:spPr>
          <a:xfrm>
            <a:off x="5128575" y="3093350"/>
            <a:ext cx="3207826" cy="16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 | Tocar instrumentos virtualmente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567550"/>
            <a:ext cx="4200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Utiliza </a:t>
            </a:r>
            <a:r>
              <a:rPr lang="pt-BR"/>
              <a:t>rastreamento</a:t>
            </a:r>
            <a:r>
              <a:rPr lang="pt-BR"/>
              <a:t> de mãos e reconhecimento de posição dos objetos na tela para tocar instrumentos virtualmente;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detecção da posição dos objetos é feita pelo OpenCV;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Permite gerar o som da nota musical ao sobrepor o dedo na respectiva tecla.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320" y="3004470"/>
            <a:ext cx="2709075" cy="19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 b="0" l="0" r="60111" t="0"/>
          <a:stretch/>
        </p:blipFill>
        <p:spPr>
          <a:xfrm>
            <a:off x="5996638" y="1114125"/>
            <a:ext cx="1970449" cy="17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297500" y="1567550"/>
            <a:ext cx="362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Uso da biblioteca OpenCV para detecção e visualização de formas geométricas em uma imagem;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Link do repositório do notebook: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https://colab.research.google.com/drive/1kJEtKPulFc6SdP5TpaEbcPKm7Zg5nHz1?usp=sharing</a:t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5231175" y="2571750"/>
            <a:ext cx="3366000" cy="232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138" y="2552100"/>
            <a:ext cx="34480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175" y="640122"/>
            <a:ext cx="3365998" cy="163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